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21383625" cy="30240288"/>
  <p:notesSz cx="6794500" cy="9931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2BB3"/>
    <a:srgbClr val="1119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49" autoAdjust="0"/>
    <p:restoredTop sz="94660"/>
  </p:normalViewPr>
  <p:slideViewPr>
    <p:cSldViewPr snapToGrid="0">
      <p:cViewPr>
        <p:scale>
          <a:sx n="50" d="100"/>
          <a:sy n="50" d="100"/>
        </p:scale>
        <p:origin x="170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3772" y="4949049"/>
            <a:ext cx="18176081" cy="10528100"/>
          </a:xfrm>
        </p:spPr>
        <p:txBody>
          <a:bodyPr anchor="b"/>
          <a:lstStyle>
            <a:lvl1pPr algn="ctr">
              <a:defRPr sz="14031"/>
            </a:lvl1pPr>
          </a:lstStyle>
          <a:p>
            <a:r>
              <a:rPr lang="en-US" smtClean="0"/>
              <a:t>Click to edit Master title style</a:t>
            </a:r>
            <a:endParaRPr lang="en-US" dirty="0"/>
          </a:p>
        </p:txBody>
      </p:sp>
      <p:sp>
        <p:nvSpPr>
          <p:cNvPr id="3" name="Subtitle 2"/>
          <p:cNvSpPr>
            <a:spLocks noGrp="1"/>
          </p:cNvSpPr>
          <p:nvPr>
            <p:ph type="subTitle" idx="1"/>
          </p:nvPr>
        </p:nvSpPr>
        <p:spPr>
          <a:xfrm>
            <a:off x="2672953" y="15883154"/>
            <a:ext cx="16037719" cy="7301067"/>
          </a:xfrm>
        </p:spPr>
        <p:txBody>
          <a:bodyPr/>
          <a:lstStyle>
            <a:lvl1pPr marL="0" indent="0" algn="ctr">
              <a:buNone/>
              <a:defRPr sz="5612"/>
            </a:lvl1pPr>
            <a:lvl2pPr marL="1069162" indent="0" algn="ctr">
              <a:buNone/>
              <a:defRPr sz="4677"/>
            </a:lvl2pPr>
            <a:lvl3pPr marL="2138324" indent="0" algn="ctr">
              <a:buNone/>
              <a:defRPr sz="4209"/>
            </a:lvl3pPr>
            <a:lvl4pPr marL="3207487" indent="0" algn="ctr">
              <a:buNone/>
              <a:defRPr sz="3742"/>
            </a:lvl4pPr>
            <a:lvl5pPr marL="4276649" indent="0" algn="ctr">
              <a:buNone/>
              <a:defRPr sz="3742"/>
            </a:lvl5pPr>
            <a:lvl6pPr marL="5345811" indent="0" algn="ctr">
              <a:buNone/>
              <a:defRPr sz="3742"/>
            </a:lvl6pPr>
            <a:lvl7pPr marL="6414973" indent="0" algn="ctr">
              <a:buNone/>
              <a:defRPr sz="3742"/>
            </a:lvl7pPr>
            <a:lvl8pPr marL="7484135" indent="0" algn="ctr">
              <a:buNone/>
              <a:defRPr sz="3742"/>
            </a:lvl8pPr>
            <a:lvl9pPr marL="8553298" indent="0" algn="ctr">
              <a:buNone/>
              <a:defRPr sz="3742"/>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A7F73D-9644-4414-AC56-172A45259A84}" type="datetimeFigureOut">
              <a:rPr lang="en-AU" smtClean="0"/>
              <a:t>8/08/2018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7FD2F21-3FE7-467D-8164-6FE3B5E9E59F}" type="slidenum">
              <a:rPr lang="en-AU" smtClean="0"/>
              <a:t>‹#›</a:t>
            </a:fld>
            <a:endParaRPr lang="en-AU"/>
          </a:p>
        </p:txBody>
      </p:sp>
    </p:spTree>
    <p:extLst>
      <p:ext uri="{BB962C8B-B14F-4D97-AF65-F5344CB8AC3E}">
        <p14:creationId xmlns:p14="http://schemas.microsoft.com/office/powerpoint/2010/main" val="4251544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A7F73D-9644-4414-AC56-172A45259A84}" type="datetimeFigureOut">
              <a:rPr lang="en-AU" smtClean="0"/>
              <a:t>8/08/2018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7FD2F21-3FE7-467D-8164-6FE3B5E9E59F}" type="slidenum">
              <a:rPr lang="en-AU" smtClean="0"/>
              <a:t>‹#›</a:t>
            </a:fld>
            <a:endParaRPr lang="en-AU"/>
          </a:p>
        </p:txBody>
      </p:sp>
    </p:spTree>
    <p:extLst>
      <p:ext uri="{BB962C8B-B14F-4D97-AF65-F5344CB8AC3E}">
        <p14:creationId xmlns:p14="http://schemas.microsoft.com/office/powerpoint/2010/main" val="3988343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02658" y="1610015"/>
            <a:ext cx="4610844" cy="2562724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70125" y="1610015"/>
            <a:ext cx="13565237" cy="2562724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A7F73D-9644-4414-AC56-172A45259A84}" type="datetimeFigureOut">
              <a:rPr lang="en-AU" smtClean="0"/>
              <a:t>8/08/2018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7FD2F21-3FE7-467D-8164-6FE3B5E9E59F}" type="slidenum">
              <a:rPr lang="en-AU" smtClean="0"/>
              <a:t>‹#›</a:t>
            </a:fld>
            <a:endParaRPr lang="en-AU"/>
          </a:p>
        </p:txBody>
      </p:sp>
    </p:spTree>
    <p:extLst>
      <p:ext uri="{BB962C8B-B14F-4D97-AF65-F5344CB8AC3E}">
        <p14:creationId xmlns:p14="http://schemas.microsoft.com/office/powerpoint/2010/main" val="3414887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A7F73D-9644-4414-AC56-172A45259A84}" type="datetimeFigureOut">
              <a:rPr lang="en-AU" smtClean="0"/>
              <a:t>8/08/2018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7FD2F21-3FE7-467D-8164-6FE3B5E9E59F}" type="slidenum">
              <a:rPr lang="en-AU" smtClean="0"/>
              <a:t>‹#›</a:t>
            </a:fld>
            <a:endParaRPr lang="en-AU"/>
          </a:p>
        </p:txBody>
      </p:sp>
    </p:spTree>
    <p:extLst>
      <p:ext uri="{BB962C8B-B14F-4D97-AF65-F5344CB8AC3E}">
        <p14:creationId xmlns:p14="http://schemas.microsoft.com/office/powerpoint/2010/main" val="3070403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8988" y="7539080"/>
            <a:ext cx="18443377" cy="12579118"/>
          </a:xfrm>
        </p:spPr>
        <p:txBody>
          <a:bodyPr anchor="b"/>
          <a:lstStyle>
            <a:lvl1pPr>
              <a:defRPr sz="14031"/>
            </a:lvl1pPr>
          </a:lstStyle>
          <a:p>
            <a:r>
              <a:rPr lang="en-US" smtClean="0"/>
              <a:t>Click to edit Master title style</a:t>
            </a:r>
            <a:endParaRPr lang="en-US" dirty="0"/>
          </a:p>
        </p:txBody>
      </p:sp>
      <p:sp>
        <p:nvSpPr>
          <p:cNvPr id="3" name="Text Placeholder 2"/>
          <p:cNvSpPr>
            <a:spLocks noGrp="1"/>
          </p:cNvSpPr>
          <p:nvPr>
            <p:ph type="body" idx="1"/>
          </p:nvPr>
        </p:nvSpPr>
        <p:spPr>
          <a:xfrm>
            <a:off x="1458988" y="20237201"/>
            <a:ext cx="18443377" cy="6615061"/>
          </a:xfrm>
        </p:spPr>
        <p:txBody>
          <a:bodyPr/>
          <a:lstStyle>
            <a:lvl1pPr marL="0" indent="0">
              <a:buNone/>
              <a:defRPr sz="5612">
                <a:solidFill>
                  <a:schemeClr val="tx1"/>
                </a:solidFill>
              </a:defRPr>
            </a:lvl1pPr>
            <a:lvl2pPr marL="1069162" indent="0">
              <a:buNone/>
              <a:defRPr sz="4677">
                <a:solidFill>
                  <a:schemeClr val="tx1">
                    <a:tint val="75000"/>
                  </a:schemeClr>
                </a:solidFill>
              </a:defRPr>
            </a:lvl2pPr>
            <a:lvl3pPr marL="2138324" indent="0">
              <a:buNone/>
              <a:defRPr sz="4209">
                <a:solidFill>
                  <a:schemeClr val="tx1">
                    <a:tint val="75000"/>
                  </a:schemeClr>
                </a:solidFill>
              </a:defRPr>
            </a:lvl3pPr>
            <a:lvl4pPr marL="3207487" indent="0">
              <a:buNone/>
              <a:defRPr sz="3742">
                <a:solidFill>
                  <a:schemeClr val="tx1">
                    <a:tint val="75000"/>
                  </a:schemeClr>
                </a:solidFill>
              </a:defRPr>
            </a:lvl4pPr>
            <a:lvl5pPr marL="4276649" indent="0">
              <a:buNone/>
              <a:defRPr sz="3742">
                <a:solidFill>
                  <a:schemeClr val="tx1">
                    <a:tint val="75000"/>
                  </a:schemeClr>
                </a:solidFill>
              </a:defRPr>
            </a:lvl5pPr>
            <a:lvl6pPr marL="5345811" indent="0">
              <a:buNone/>
              <a:defRPr sz="3742">
                <a:solidFill>
                  <a:schemeClr val="tx1">
                    <a:tint val="75000"/>
                  </a:schemeClr>
                </a:solidFill>
              </a:defRPr>
            </a:lvl6pPr>
            <a:lvl7pPr marL="6414973" indent="0">
              <a:buNone/>
              <a:defRPr sz="3742">
                <a:solidFill>
                  <a:schemeClr val="tx1">
                    <a:tint val="75000"/>
                  </a:schemeClr>
                </a:solidFill>
              </a:defRPr>
            </a:lvl7pPr>
            <a:lvl8pPr marL="7484135" indent="0">
              <a:buNone/>
              <a:defRPr sz="3742">
                <a:solidFill>
                  <a:schemeClr val="tx1">
                    <a:tint val="75000"/>
                  </a:schemeClr>
                </a:solidFill>
              </a:defRPr>
            </a:lvl8pPr>
            <a:lvl9pPr marL="8553298" indent="0">
              <a:buNone/>
              <a:defRPr sz="3742">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7A7F73D-9644-4414-AC56-172A45259A84}" type="datetimeFigureOut">
              <a:rPr lang="en-AU" smtClean="0"/>
              <a:t>8/08/2018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7FD2F21-3FE7-467D-8164-6FE3B5E9E59F}" type="slidenum">
              <a:rPr lang="en-AU" smtClean="0"/>
              <a:t>‹#›</a:t>
            </a:fld>
            <a:endParaRPr lang="en-AU"/>
          </a:p>
        </p:txBody>
      </p:sp>
    </p:spTree>
    <p:extLst>
      <p:ext uri="{BB962C8B-B14F-4D97-AF65-F5344CB8AC3E}">
        <p14:creationId xmlns:p14="http://schemas.microsoft.com/office/powerpoint/2010/main" val="2201847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70124" y="8050077"/>
            <a:ext cx="9088041" cy="1918718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0825460" y="8050077"/>
            <a:ext cx="9088041" cy="1918718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A7F73D-9644-4414-AC56-172A45259A84}" type="datetimeFigureOut">
              <a:rPr lang="en-AU" smtClean="0"/>
              <a:t>8/08/2018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7FD2F21-3FE7-467D-8164-6FE3B5E9E59F}" type="slidenum">
              <a:rPr lang="en-AU" smtClean="0"/>
              <a:t>‹#›</a:t>
            </a:fld>
            <a:endParaRPr lang="en-AU"/>
          </a:p>
        </p:txBody>
      </p:sp>
    </p:spTree>
    <p:extLst>
      <p:ext uri="{BB962C8B-B14F-4D97-AF65-F5344CB8AC3E}">
        <p14:creationId xmlns:p14="http://schemas.microsoft.com/office/powerpoint/2010/main" val="3858062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72909" y="1610022"/>
            <a:ext cx="18443377" cy="584505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72912" y="7413073"/>
            <a:ext cx="9046274" cy="3633032"/>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smtClean="0"/>
              <a:t>Edit Master text styles</a:t>
            </a:r>
          </a:p>
        </p:txBody>
      </p:sp>
      <p:sp>
        <p:nvSpPr>
          <p:cNvPr id="4" name="Content Placeholder 3"/>
          <p:cNvSpPr>
            <a:spLocks noGrp="1"/>
          </p:cNvSpPr>
          <p:nvPr>
            <p:ph sz="half" idx="2"/>
          </p:nvPr>
        </p:nvSpPr>
        <p:spPr>
          <a:xfrm>
            <a:off x="1472912" y="11046105"/>
            <a:ext cx="9046274" cy="162471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0825461" y="7413073"/>
            <a:ext cx="9090826" cy="3633032"/>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smtClean="0"/>
              <a:t>Edit Master text styles</a:t>
            </a:r>
          </a:p>
        </p:txBody>
      </p:sp>
      <p:sp>
        <p:nvSpPr>
          <p:cNvPr id="6" name="Content Placeholder 5"/>
          <p:cNvSpPr>
            <a:spLocks noGrp="1"/>
          </p:cNvSpPr>
          <p:nvPr>
            <p:ph sz="quarter" idx="4"/>
          </p:nvPr>
        </p:nvSpPr>
        <p:spPr>
          <a:xfrm>
            <a:off x="10825461" y="11046105"/>
            <a:ext cx="9090826" cy="162471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A7F73D-9644-4414-AC56-172A45259A84}" type="datetimeFigureOut">
              <a:rPr lang="en-AU" smtClean="0"/>
              <a:t>8/08/2018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7FD2F21-3FE7-467D-8164-6FE3B5E9E59F}" type="slidenum">
              <a:rPr lang="en-AU" smtClean="0"/>
              <a:t>‹#›</a:t>
            </a:fld>
            <a:endParaRPr lang="en-AU"/>
          </a:p>
        </p:txBody>
      </p:sp>
    </p:spTree>
    <p:extLst>
      <p:ext uri="{BB962C8B-B14F-4D97-AF65-F5344CB8AC3E}">
        <p14:creationId xmlns:p14="http://schemas.microsoft.com/office/powerpoint/2010/main" val="4034060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A7F73D-9644-4414-AC56-172A45259A84}" type="datetimeFigureOut">
              <a:rPr lang="en-AU" smtClean="0"/>
              <a:t>8/08/2018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47FD2F21-3FE7-467D-8164-6FE3B5E9E59F}" type="slidenum">
              <a:rPr lang="en-AU" smtClean="0"/>
              <a:t>‹#›</a:t>
            </a:fld>
            <a:endParaRPr lang="en-AU"/>
          </a:p>
        </p:txBody>
      </p:sp>
    </p:spTree>
    <p:extLst>
      <p:ext uri="{BB962C8B-B14F-4D97-AF65-F5344CB8AC3E}">
        <p14:creationId xmlns:p14="http://schemas.microsoft.com/office/powerpoint/2010/main" val="914751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A7F73D-9644-4414-AC56-172A45259A84}" type="datetimeFigureOut">
              <a:rPr lang="en-AU" smtClean="0"/>
              <a:t>8/08/2018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47FD2F21-3FE7-467D-8164-6FE3B5E9E59F}" type="slidenum">
              <a:rPr lang="en-AU" smtClean="0"/>
              <a:t>‹#›</a:t>
            </a:fld>
            <a:endParaRPr lang="en-AU"/>
          </a:p>
        </p:txBody>
      </p:sp>
    </p:spTree>
    <p:extLst>
      <p:ext uri="{BB962C8B-B14F-4D97-AF65-F5344CB8AC3E}">
        <p14:creationId xmlns:p14="http://schemas.microsoft.com/office/powerpoint/2010/main" val="1319026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6019"/>
            <a:ext cx="6896776" cy="7056067"/>
          </a:xfrm>
        </p:spPr>
        <p:txBody>
          <a:bodyPr anchor="b"/>
          <a:lstStyle>
            <a:lvl1pPr>
              <a:defRPr sz="7483"/>
            </a:lvl1pPr>
          </a:lstStyle>
          <a:p>
            <a:r>
              <a:rPr lang="en-US" smtClean="0"/>
              <a:t>Click to edit Master title style</a:t>
            </a:r>
            <a:endParaRPr lang="en-US" dirty="0"/>
          </a:p>
        </p:txBody>
      </p:sp>
      <p:sp>
        <p:nvSpPr>
          <p:cNvPr id="3" name="Content Placeholder 2"/>
          <p:cNvSpPr>
            <a:spLocks noGrp="1"/>
          </p:cNvSpPr>
          <p:nvPr>
            <p:ph idx="1"/>
          </p:nvPr>
        </p:nvSpPr>
        <p:spPr>
          <a:xfrm>
            <a:off x="9090826" y="4354048"/>
            <a:ext cx="10825460" cy="21490205"/>
          </a:xfrm>
        </p:spPr>
        <p:txBody>
          <a:bodyPr/>
          <a:lstStyle>
            <a:lvl1pPr>
              <a:defRPr sz="7483"/>
            </a:lvl1pPr>
            <a:lvl2pPr>
              <a:defRPr sz="6548"/>
            </a:lvl2pPr>
            <a:lvl3pPr>
              <a:defRPr sz="5612"/>
            </a:lvl3pPr>
            <a:lvl4pPr>
              <a:defRPr sz="4677"/>
            </a:lvl4pPr>
            <a:lvl5pPr>
              <a:defRPr sz="4677"/>
            </a:lvl5pPr>
            <a:lvl6pPr>
              <a:defRPr sz="4677"/>
            </a:lvl6pPr>
            <a:lvl7pPr>
              <a:defRPr sz="4677"/>
            </a:lvl7pPr>
            <a:lvl8pPr>
              <a:defRPr sz="4677"/>
            </a:lvl8pPr>
            <a:lvl9pPr>
              <a:defRPr sz="4677"/>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72909" y="9072087"/>
            <a:ext cx="6896776" cy="16807162"/>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smtClean="0"/>
              <a:t>Edit Master text styles</a:t>
            </a:r>
          </a:p>
        </p:txBody>
      </p:sp>
      <p:sp>
        <p:nvSpPr>
          <p:cNvPr id="5" name="Date Placeholder 4"/>
          <p:cNvSpPr>
            <a:spLocks noGrp="1"/>
          </p:cNvSpPr>
          <p:nvPr>
            <p:ph type="dt" sz="half" idx="10"/>
          </p:nvPr>
        </p:nvSpPr>
        <p:spPr/>
        <p:txBody>
          <a:bodyPr/>
          <a:lstStyle/>
          <a:p>
            <a:fld id="{C7A7F73D-9644-4414-AC56-172A45259A84}" type="datetimeFigureOut">
              <a:rPr lang="en-AU" smtClean="0"/>
              <a:t>8/08/2018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7FD2F21-3FE7-467D-8164-6FE3B5E9E59F}" type="slidenum">
              <a:rPr lang="en-AU" smtClean="0"/>
              <a:t>‹#›</a:t>
            </a:fld>
            <a:endParaRPr lang="en-AU"/>
          </a:p>
        </p:txBody>
      </p:sp>
    </p:spTree>
    <p:extLst>
      <p:ext uri="{BB962C8B-B14F-4D97-AF65-F5344CB8AC3E}">
        <p14:creationId xmlns:p14="http://schemas.microsoft.com/office/powerpoint/2010/main" val="1701801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6019"/>
            <a:ext cx="6896776" cy="7056067"/>
          </a:xfrm>
        </p:spPr>
        <p:txBody>
          <a:bodyPr anchor="b"/>
          <a:lstStyle>
            <a:lvl1pPr>
              <a:defRPr sz="7483"/>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090826" y="4354048"/>
            <a:ext cx="10825460" cy="21490205"/>
          </a:xfrm>
        </p:spPr>
        <p:txBody>
          <a:bodyPr anchor="t"/>
          <a:lstStyle>
            <a:lvl1pPr marL="0" indent="0">
              <a:buNone/>
              <a:defRPr sz="7483"/>
            </a:lvl1pPr>
            <a:lvl2pPr marL="1069162" indent="0">
              <a:buNone/>
              <a:defRPr sz="6548"/>
            </a:lvl2pPr>
            <a:lvl3pPr marL="2138324" indent="0">
              <a:buNone/>
              <a:defRPr sz="5612"/>
            </a:lvl3pPr>
            <a:lvl4pPr marL="3207487" indent="0">
              <a:buNone/>
              <a:defRPr sz="4677"/>
            </a:lvl4pPr>
            <a:lvl5pPr marL="4276649" indent="0">
              <a:buNone/>
              <a:defRPr sz="4677"/>
            </a:lvl5pPr>
            <a:lvl6pPr marL="5345811" indent="0">
              <a:buNone/>
              <a:defRPr sz="4677"/>
            </a:lvl6pPr>
            <a:lvl7pPr marL="6414973" indent="0">
              <a:buNone/>
              <a:defRPr sz="4677"/>
            </a:lvl7pPr>
            <a:lvl8pPr marL="7484135" indent="0">
              <a:buNone/>
              <a:defRPr sz="4677"/>
            </a:lvl8pPr>
            <a:lvl9pPr marL="8553298" indent="0">
              <a:buNone/>
              <a:defRPr sz="4677"/>
            </a:lvl9pPr>
          </a:lstStyle>
          <a:p>
            <a:r>
              <a:rPr lang="en-US" smtClean="0"/>
              <a:t>Click icon to add picture</a:t>
            </a:r>
            <a:endParaRPr lang="en-US" dirty="0"/>
          </a:p>
        </p:txBody>
      </p:sp>
      <p:sp>
        <p:nvSpPr>
          <p:cNvPr id="4" name="Text Placeholder 3"/>
          <p:cNvSpPr>
            <a:spLocks noGrp="1"/>
          </p:cNvSpPr>
          <p:nvPr>
            <p:ph type="body" sz="half" idx="2"/>
          </p:nvPr>
        </p:nvSpPr>
        <p:spPr>
          <a:xfrm>
            <a:off x="1472909" y="9072087"/>
            <a:ext cx="6896776" cy="16807162"/>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smtClean="0"/>
              <a:t>Edit Master text styles</a:t>
            </a:r>
          </a:p>
        </p:txBody>
      </p:sp>
      <p:sp>
        <p:nvSpPr>
          <p:cNvPr id="5" name="Date Placeholder 4"/>
          <p:cNvSpPr>
            <a:spLocks noGrp="1"/>
          </p:cNvSpPr>
          <p:nvPr>
            <p:ph type="dt" sz="half" idx="10"/>
          </p:nvPr>
        </p:nvSpPr>
        <p:spPr/>
        <p:txBody>
          <a:bodyPr/>
          <a:lstStyle/>
          <a:p>
            <a:fld id="{C7A7F73D-9644-4414-AC56-172A45259A84}" type="datetimeFigureOut">
              <a:rPr lang="en-AU" smtClean="0"/>
              <a:t>8/08/2018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7FD2F21-3FE7-467D-8164-6FE3B5E9E59F}" type="slidenum">
              <a:rPr lang="en-AU" smtClean="0"/>
              <a:t>‹#›</a:t>
            </a:fld>
            <a:endParaRPr lang="en-AU"/>
          </a:p>
        </p:txBody>
      </p:sp>
    </p:spTree>
    <p:extLst>
      <p:ext uri="{BB962C8B-B14F-4D97-AF65-F5344CB8AC3E}">
        <p14:creationId xmlns:p14="http://schemas.microsoft.com/office/powerpoint/2010/main" val="3653423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124" y="1610022"/>
            <a:ext cx="18443377" cy="584505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70124" y="8050077"/>
            <a:ext cx="18443377" cy="1918718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470124" y="28028274"/>
            <a:ext cx="4811316" cy="1610015"/>
          </a:xfrm>
          <a:prstGeom prst="rect">
            <a:avLst/>
          </a:prstGeom>
        </p:spPr>
        <p:txBody>
          <a:bodyPr vert="horz" lIns="91440" tIns="45720" rIns="91440" bIns="45720" rtlCol="0" anchor="ctr"/>
          <a:lstStyle>
            <a:lvl1pPr algn="l">
              <a:defRPr sz="2806">
                <a:solidFill>
                  <a:schemeClr val="tx1">
                    <a:tint val="75000"/>
                  </a:schemeClr>
                </a:solidFill>
              </a:defRPr>
            </a:lvl1pPr>
          </a:lstStyle>
          <a:p>
            <a:fld id="{C7A7F73D-9644-4414-AC56-172A45259A84}" type="datetimeFigureOut">
              <a:rPr lang="en-AU" smtClean="0"/>
              <a:t>8/08/2018</a:t>
            </a:fld>
            <a:endParaRPr lang="en-AU"/>
          </a:p>
        </p:txBody>
      </p:sp>
      <p:sp>
        <p:nvSpPr>
          <p:cNvPr id="5" name="Footer Placeholder 4"/>
          <p:cNvSpPr>
            <a:spLocks noGrp="1"/>
          </p:cNvSpPr>
          <p:nvPr>
            <p:ph type="ftr" sz="quarter" idx="3"/>
          </p:nvPr>
        </p:nvSpPr>
        <p:spPr>
          <a:xfrm>
            <a:off x="7083326" y="28028274"/>
            <a:ext cx="7216973" cy="1610015"/>
          </a:xfrm>
          <a:prstGeom prst="rect">
            <a:avLst/>
          </a:prstGeom>
        </p:spPr>
        <p:txBody>
          <a:bodyPr vert="horz" lIns="91440" tIns="45720" rIns="91440" bIns="45720" rtlCol="0" anchor="ctr"/>
          <a:lstStyle>
            <a:lvl1pPr algn="ctr">
              <a:defRPr sz="2806">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15102185" y="28028274"/>
            <a:ext cx="4811316" cy="1610015"/>
          </a:xfrm>
          <a:prstGeom prst="rect">
            <a:avLst/>
          </a:prstGeom>
        </p:spPr>
        <p:txBody>
          <a:bodyPr vert="horz" lIns="91440" tIns="45720" rIns="91440" bIns="45720" rtlCol="0" anchor="ctr"/>
          <a:lstStyle>
            <a:lvl1pPr algn="r">
              <a:defRPr sz="2806">
                <a:solidFill>
                  <a:schemeClr val="tx1">
                    <a:tint val="75000"/>
                  </a:schemeClr>
                </a:solidFill>
              </a:defRPr>
            </a:lvl1pPr>
          </a:lstStyle>
          <a:p>
            <a:fld id="{47FD2F21-3FE7-467D-8164-6FE3B5E9E59F}" type="slidenum">
              <a:rPr lang="en-AU" smtClean="0"/>
              <a:t>‹#›</a:t>
            </a:fld>
            <a:endParaRPr lang="en-AU"/>
          </a:p>
        </p:txBody>
      </p:sp>
    </p:spTree>
    <p:extLst>
      <p:ext uri="{BB962C8B-B14F-4D97-AF65-F5344CB8AC3E}">
        <p14:creationId xmlns:p14="http://schemas.microsoft.com/office/powerpoint/2010/main" val="325234407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2138324" rtl="0" eaLnBrk="1" latinLnBrk="0" hangingPunct="1">
        <a:lnSpc>
          <a:spcPct val="90000"/>
        </a:lnSpc>
        <a:spcBef>
          <a:spcPct val="0"/>
        </a:spcBef>
        <a:buNone/>
        <a:defRPr sz="10289" kern="1200">
          <a:solidFill>
            <a:schemeClr val="tx1"/>
          </a:solidFill>
          <a:latin typeface="+mj-lt"/>
          <a:ea typeface="+mj-ea"/>
          <a:cs typeface="+mj-cs"/>
        </a:defRPr>
      </a:lvl1pPr>
    </p:titleStyle>
    <p:bodyStyle>
      <a:lvl1pPr marL="534581" indent="-534581" algn="l" defTabSz="2138324" rtl="0" eaLnBrk="1" latinLnBrk="0" hangingPunct="1">
        <a:lnSpc>
          <a:spcPct val="90000"/>
        </a:lnSpc>
        <a:spcBef>
          <a:spcPts val="2339"/>
        </a:spcBef>
        <a:buFont typeface="Arial" panose="020B0604020202020204" pitchFamily="34" charset="0"/>
        <a:buChar char="•"/>
        <a:defRPr sz="6548" kern="1200">
          <a:solidFill>
            <a:schemeClr val="tx1"/>
          </a:solidFill>
          <a:latin typeface="+mn-lt"/>
          <a:ea typeface="+mn-ea"/>
          <a:cs typeface="+mn-cs"/>
        </a:defRPr>
      </a:lvl1pPr>
      <a:lvl2pPr marL="1603743" indent="-534581" algn="l" defTabSz="2138324" rtl="0" eaLnBrk="1" latinLnBrk="0" hangingPunct="1">
        <a:lnSpc>
          <a:spcPct val="90000"/>
        </a:lnSpc>
        <a:spcBef>
          <a:spcPts val="1169"/>
        </a:spcBef>
        <a:buFont typeface="Arial" panose="020B0604020202020204" pitchFamily="34" charset="0"/>
        <a:buChar char="•"/>
        <a:defRPr sz="5612" kern="1200">
          <a:solidFill>
            <a:schemeClr val="tx1"/>
          </a:solidFill>
          <a:latin typeface="+mn-lt"/>
          <a:ea typeface="+mn-ea"/>
          <a:cs typeface="+mn-cs"/>
        </a:defRPr>
      </a:lvl2pPr>
      <a:lvl3pPr marL="2672906" indent="-534581" algn="l" defTabSz="2138324" rtl="0" eaLnBrk="1" latinLnBrk="0" hangingPunct="1">
        <a:lnSpc>
          <a:spcPct val="90000"/>
        </a:lnSpc>
        <a:spcBef>
          <a:spcPts val="1169"/>
        </a:spcBef>
        <a:buFont typeface="Arial" panose="020B0604020202020204" pitchFamily="34" charset="0"/>
        <a:buChar char="•"/>
        <a:defRPr sz="4677" kern="1200">
          <a:solidFill>
            <a:schemeClr val="tx1"/>
          </a:solidFill>
          <a:latin typeface="+mn-lt"/>
          <a:ea typeface="+mn-ea"/>
          <a:cs typeface="+mn-cs"/>
        </a:defRPr>
      </a:lvl3pPr>
      <a:lvl4pPr marL="3742068"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4pPr>
      <a:lvl5pPr marL="4811230"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5pPr>
      <a:lvl6pPr marL="5880392"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6pPr>
      <a:lvl7pPr marL="6949554"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7pPr>
      <a:lvl8pPr marL="8018717"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8pPr>
      <a:lvl9pPr marL="9087879"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9pPr>
    </p:bodyStyle>
    <p:otherStyle>
      <a:defPPr>
        <a:defRPr lang="en-US"/>
      </a:defPPr>
      <a:lvl1pPr marL="0" algn="l" defTabSz="2138324" rtl="0" eaLnBrk="1" latinLnBrk="0" hangingPunct="1">
        <a:defRPr sz="4209" kern="1200">
          <a:solidFill>
            <a:schemeClr val="tx1"/>
          </a:solidFill>
          <a:latin typeface="+mn-lt"/>
          <a:ea typeface="+mn-ea"/>
          <a:cs typeface="+mn-cs"/>
        </a:defRPr>
      </a:lvl1pPr>
      <a:lvl2pPr marL="1069162" algn="l" defTabSz="2138324" rtl="0" eaLnBrk="1" latinLnBrk="0" hangingPunct="1">
        <a:defRPr sz="4209" kern="1200">
          <a:solidFill>
            <a:schemeClr val="tx1"/>
          </a:solidFill>
          <a:latin typeface="+mn-lt"/>
          <a:ea typeface="+mn-ea"/>
          <a:cs typeface="+mn-cs"/>
        </a:defRPr>
      </a:lvl2pPr>
      <a:lvl3pPr marL="2138324" algn="l" defTabSz="2138324" rtl="0" eaLnBrk="1" latinLnBrk="0" hangingPunct="1">
        <a:defRPr sz="4209" kern="1200">
          <a:solidFill>
            <a:schemeClr val="tx1"/>
          </a:solidFill>
          <a:latin typeface="+mn-lt"/>
          <a:ea typeface="+mn-ea"/>
          <a:cs typeface="+mn-cs"/>
        </a:defRPr>
      </a:lvl3pPr>
      <a:lvl4pPr marL="3207487" algn="l" defTabSz="2138324" rtl="0" eaLnBrk="1" latinLnBrk="0" hangingPunct="1">
        <a:defRPr sz="4209" kern="1200">
          <a:solidFill>
            <a:schemeClr val="tx1"/>
          </a:solidFill>
          <a:latin typeface="+mn-lt"/>
          <a:ea typeface="+mn-ea"/>
          <a:cs typeface="+mn-cs"/>
        </a:defRPr>
      </a:lvl4pPr>
      <a:lvl5pPr marL="4276649" algn="l" defTabSz="2138324" rtl="0" eaLnBrk="1" latinLnBrk="0" hangingPunct="1">
        <a:defRPr sz="4209" kern="1200">
          <a:solidFill>
            <a:schemeClr val="tx1"/>
          </a:solidFill>
          <a:latin typeface="+mn-lt"/>
          <a:ea typeface="+mn-ea"/>
          <a:cs typeface="+mn-cs"/>
        </a:defRPr>
      </a:lvl5pPr>
      <a:lvl6pPr marL="5345811" algn="l" defTabSz="2138324" rtl="0" eaLnBrk="1" latinLnBrk="0" hangingPunct="1">
        <a:defRPr sz="4209" kern="1200">
          <a:solidFill>
            <a:schemeClr val="tx1"/>
          </a:solidFill>
          <a:latin typeface="+mn-lt"/>
          <a:ea typeface="+mn-ea"/>
          <a:cs typeface="+mn-cs"/>
        </a:defRPr>
      </a:lvl6pPr>
      <a:lvl7pPr marL="6414973" algn="l" defTabSz="2138324" rtl="0" eaLnBrk="1" latinLnBrk="0" hangingPunct="1">
        <a:defRPr sz="4209" kern="1200">
          <a:solidFill>
            <a:schemeClr val="tx1"/>
          </a:solidFill>
          <a:latin typeface="+mn-lt"/>
          <a:ea typeface="+mn-ea"/>
          <a:cs typeface="+mn-cs"/>
        </a:defRPr>
      </a:lvl7pPr>
      <a:lvl8pPr marL="7484135" algn="l" defTabSz="2138324" rtl="0" eaLnBrk="1" latinLnBrk="0" hangingPunct="1">
        <a:defRPr sz="4209" kern="1200">
          <a:solidFill>
            <a:schemeClr val="tx1"/>
          </a:solidFill>
          <a:latin typeface="+mn-lt"/>
          <a:ea typeface="+mn-ea"/>
          <a:cs typeface="+mn-cs"/>
        </a:defRPr>
      </a:lvl8pPr>
      <a:lvl9pPr marL="8553298" algn="l" defTabSz="2138324" rtl="0" eaLnBrk="1" latinLnBrk="0" hangingPunct="1">
        <a:defRPr sz="42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17853285" y="1182551"/>
            <a:ext cx="2628885" cy="23969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6895"/>
          </a:p>
        </p:txBody>
      </p:sp>
      <p:sp>
        <p:nvSpPr>
          <p:cNvPr id="8" name="TextBox 7"/>
          <p:cNvSpPr txBox="1"/>
          <p:nvPr/>
        </p:nvSpPr>
        <p:spPr>
          <a:xfrm>
            <a:off x="5355033" y="625121"/>
            <a:ext cx="12498252" cy="831446"/>
          </a:xfrm>
          <a:prstGeom prst="rect">
            <a:avLst/>
          </a:prstGeom>
          <a:noFill/>
        </p:spPr>
        <p:txBody>
          <a:bodyPr wrap="square" rtlCol="0">
            <a:spAutoFit/>
          </a:bodyPr>
          <a:lstStyle/>
          <a:p>
            <a:pPr algn="ctr"/>
            <a:r>
              <a:rPr lang="en-US" sz="4803" b="1" dirty="0">
                <a:solidFill>
                  <a:srgbClr val="111969"/>
                </a:solidFill>
                <a:latin typeface="Arial" panose="020B0604020202020204" pitchFamily="34" charset="0"/>
                <a:cs typeface="Arial" panose="020B0604020202020204" pitchFamily="34" charset="0"/>
              </a:rPr>
              <a:t>Title of Poster in Arial, Bold, </a:t>
            </a:r>
            <a:r>
              <a:rPr lang="en-US" sz="4803" b="1" dirty="0" smtClean="0">
                <a:solidFill>
                  <a:srgbClr val="111969"/>
                </a:solidFill>
                <a:latin typeface="Arial" panose="020B0604020202020204" pitchFamily="34" charset="0"/>
                <a:cs typeface="Arial" panose="020B0604020202020204" pitchFamily="34" charset="0"/>
              </a:rPr>
              <a:t>48 </a:t>
            </a:r>
            <a:r>
              <a:rPr lang="en-US" sz="4803" b="1" dirty="0">
                <a:solidFill>
                  <a:srgbClr val="111969"/>
                </a:solidFill>
                <a:latin typeface="Arial" panose="020B0604020202020204" pitchFamily="34" charset="0"/>
                <a:cs typeface="Arial" panose="020B0604020202020204" pitchFamily="34" charset="0"/>
              </a:rPr>
              <a:t>Points</a:t>
            </a:r>
            <a:endParaRPr lang="en-AU" sz="4803" dirty="0">
              <a:solidFill>
                <a:srgbClr val="111969"/>
              </a:solidFill>
              <a:latin typeface="Arial" panose="020B0604020202020204" pitchFamily="34" charset="0"/>
              <a:cs typeface="Arial" panose="020B0604020202020204" pitchFamily="34" charset="0"/>
            </a:endParaRPr>
          </a:p>
        </p:txBody>
      </p:sp>
      <p:sp>
        <p:nvSpPr>
          <p:cNvPr id="9" name="Rectangle 8"/>
          <p:cNvSpPr/>
          <p:nvPr/>
        </p:nvSpPr>
        <p:spPr>
          <a:xfrm>
            <a:off x="4673901" y="2799531"/>
            <a:ext cx="13523643" cy="1384995"/>
          </a:xfrm>
          <a:prstGeom prst="rect">
            <a:avLst/>
          </a:prstGeom>
        </p:spPr>
        <p:txBody>
          <a:bodyPr wrap="square">
            <a:spAutoFit/>
          </a:bodyPr>
          <a:lstStyle/>
          <a:p>
            <a:pPr algn="ctr"/>
            <a:r>
              <a:rPr lang="en-US" sz="3400" b="1" dirty="0">
                <a:latin typeface="Arial-BoldMT"/>
              </a:rPr>
              <a:t>Names of Authors in Arial, </a:t>
            </a:r>
            <a:r>
              <a:rPr lang="en-US" sz="3400" b="1" dirty="0" smtClean="0">
                <a:latin typeface="Arial-BoldMT"/>
              </a:rPr>
              <a:t>34 </a:t>
            </a:r>
            <a:r>
              <a:rPr lang="en-US" sz="3400" b="1" dirty="0">
                <a:latin typeface="Arial-BoldMT"/>
              </a:rPr>
              <a:t>Points, Bold</a:t>
            </a:r>
          </a:p>
          <a:p>
            <a:pPr algn="ctr"/>
            <a:r>
              <a:rPr lang="en-US" sz="2500" i="1" dirty="0">
                <a:latin typeface="Arial-BoldMT"/>
              </a:rPr>
              <a:t>Affiliation of presenting author in 36 points, italic (</a:t>
            </a:r>
            <a:r>
              <a:rPr lang="en-AU" sz="2500" i="1" dirty="0">
                <a:latin typeface="Arial-BoldMT"/>
              </a:rPr>
              <a:t>Email: in </a:t>
            </a:r>
            <a:r>
              <a:rPr lang="en-AU" sz="2500" i="1" dirty="0" smtClean="0">
                <a:latin typeface="Arial-BoldMT"/>
              </a:rPr>
              <a:t>26points</a:t>
            </a:r>
            <a:r>
              <a:rPr lang="en-AU" sz="2500" i="1" dirty="0">
                <a:latin typeface="Arial-BoldMT"/>
              </a:rPr>
              <a:t>, italic)</a:t>
            </a:r>
          </a:p>
          <a:p>
            <a:pPr algn="ctr"/>
            <a:r>
              <a:rPr lang="en-AU" sz="2500" i="1" dirty="0">
                <a:solidFill>
                  <a:srgbClr val="FF0000"/>
                </a:solidFill>
                <a:latin typeface="Arial-BoldMT"/>
              </a:rPr>
              <a:t>***(Please stick to the given format for the header)</a:t>
            </a:r>
            <a:endParaRPr lang="en-AU" sz="2500" i="1" dirty="0">
              <a:solidFill>
                <a:srgbClr val="FF0000"/>
              </a:solidFill>
            </a:endParaRPr>
          </a:p>
        </p:txBody>
      </p:sp>
      <p:sp>
        <p:nvSpPr>
          <p:cNvPr id="10" name="Rectangle 9"/>
          <p:cNvSpPr/>
          <p:nvPr/>
        </p:nvSpPr>
        <p:spPr>
          <a:xfrm>
            <a:off x="485928" y="5408259"/>
            <a:ext cx="9916564" cy="25200488"/>
          </a:xfrm>
          <a:prstGeom prst="rect">
            <a:avLst/>
          </a:prstGeom>
        </p:spPr>
        <p:txBody>
          <a:bodyPr wrap="square" numCol="1" spcCol="540000">
            <a:spAutoFit/>
          </a:bodyPr>
          <a:lstStyle/>
          <a:p>
            <a:pPr algn="just" defTabSz="2396860">
              <a:tabLst>
                <a:tab pos="9587441" algn="l"/>
              </a:tabLst>
            </a:pPr>
            <a:r>
              <a:rPr lang="en-US" sz="3400" b="1" dirty="0">
                <a:solidFill>
                  <a:srgbClr val="111969"/>
                </a:solidFill>
                <a:latin typeface="Arial" panose="020B0604020202020204" pitchFamily="34" charset="0"/>
                <a:cs typeface="Arial" panose="020B0604020202020204" pitchFamily="34" charset="0"/>
              </a:rPr>
              <a:t>Poster Size: </a:t>
            </a:r>
            <a:r>
              <a:rPr lang="en-US" sz="3400" b="1" dirty="0" smtClean="0">
                <a:solidFill>
                  <a:srgbClr val="111969"/>
                </a:solidFill>
                <a:latin typeface="Arial" panose="020B0604020202020204" pitchFamily="34" charset="0"/>
                <a:cs typeface="Arial" panose="020B0604020202020204" pitchFamily="34" charset="0"/>
              </a:rPr>
              <a:t>A1 (594mm x840mm</a:t>
            </a:r>
            <a:r>
              <a:rPr lang="en-US" sz="3400" b="1" dirty="0">
                <a:solidFill>
                  <a:srgbClr val="111969"/>
                </a:solidFill>
                <a:latin typeface="Arial" panose="020B0604020202020204" pitchFamily="34" charset="0"/>
                <a:cs typeface="Arial" panose="020B0604020202020204" pitchFamily="34" charset="0"/>
              </a:rPr>
              <a:t>)</a:t>
            </a:r>
          </a:p>
          <a:p>
            <a:pPr algn="just" defTabSz="2396860">
              <a:tabLst>
                <a:tab pos="9587441" algn="l"/>
              </a:tabLst>
            </a:pPr>
            <a:endParaRPr lang="en-US" sz="3390" b="1" dirty="0">
              <a:solidFill>
                <a:srgbClr val="111969"/>
              </a:solidFill>
              <a:latin typeface="Arial" panose="020B0604020202020204" pitchFamily="34" charset="0"/>
              <a:cs typeface="Arial" panose="020B0604020202020204" pitchFamily="34" charset="0"/>
            </a:endParaRPr>
          </a:p>
          <a:p>
            <a:pPr algn="just" defTabSz="2396860">
              <a:tabLst>
                <a:tab pos="9587441" algn="l"/>
              </a:tabLst>
            </a:pPr>
            <a:r>
              <a:rPr lang="en-US" sz="3400" b="1" dirty="0">
                <a:solidFill>
                  <a:srgbClr val="111969"/>
                </a:solidFill>
                <a:latin typeface="Arial" panose="020B0604020202020204" pitchFamily="34" charset="0"/>
                <a:cs typeface="Arial" panose="020B0604020202020204" pitchFamily="34" charset="0"/>
              </a:rPr>
              <a:t>Layout:</a:t>
            </a:r>
          </a:p>
          <a:p>
            <a:pPr algn="just" defTabSz="2396860">
              <a:tabLst>
                <a:tab pos="9587441" algn="l"/>
              </a:tabLst>
            </a:pPr>
            <a:endParaRPr lang="en-US" sz="1199" dirty="0">
              <a:latin typeface="Arial" panose="020B0604020202020204" pitchFamily="34" charset="0"/>
              <a:cs typeface="Arial" panose="020B0604020202020204" pitchFamily="34" charset="0"/>
            </a:endParaRPr>
          </a:p>
          <a:p>
            <a:pPr algn="just" defTabSz="2396860">
              <a:tabLst>
                <a:tab pos="9587441" algn="l"/>
              </a:tabLst>
            </a:pPr>
            <a:r>
              <a:rPr lang="en-US" sz="2500" dirty="0">
                <a:latin typeface="Arial" panose="020B0604020202020204" pitchFamily="34" charset="0"/>
                <a:cs typeface="Arial" panose="020B0604020202020204" pitchFamily="34" charset="0"/>
              </a:rPr>
              <a:t>Authors are free to use a suitable layout for the poster depending on the materials you present. </a:t>
            </a:r>
            <a:r>
              <a:rPr lang="en-US" sz="2500" b="1" dirty="0">
                <a:latin typeface="Arial" panose="020B0604020202020204" pitchFamily="34" charset="0"/>
                <a:cs typeface="Arial" panose="020B0604020202020204" pitchFamily="34" charset="0"/>
              </a:rPr>
              <a:t>There should be a logical flow with visuals rather than long blocks of text to communicate</a:t>
            </a:r>
            <a:r>
              <a:rPr lang="en-US" sz="2500" dirty="0">
                <a:latin typeface="Arial" panose="020B0604020202020204" pitchFamily="34" charset="0"/>
                <a:cs typeface="Arial" panose="020B0604020202020204" pitchFamily="34" charset="0"/>
              </a:rPr>
              <a:t>. Figure 1 shows few possible layouts for the poster. However it does not need to stick to these layouts. Authors are free to use a different layout apart from them (If your poster consist of few texts and many graphics, you may change the given font sizes. However please be consistent and stick to Arial font and same font colors).</a:t>
            </a:r>
          </a:p>
          <a:p>
            <a:pPr algn="just"/>
            <a:endParaRPr lang="en-US" sz="3994" b="1" dirty="0">
              <a:solidFill>
                <a:srgbClr val="111969"/>
              </a:solidFill>
              <a:latin typeface="Arial" panose="020B0604020202020204" pitchFamily="34" charset="0"/>
              <a:cs typeface="Arial" panose="020B0604020202020204" pitchFamily="34" charset="0"/>
            </a:endParaRPr>
          </a:p>
          <a:p>
            <a:pPr algn="just"/>
            <a:endParaRPr lang="en-US" sz="3994" b="1" dirty="0">
              <a:solidFill>
                <a:srgbClr val="111969"/>
              </a:solidFill>
              <a:latin typeface="Arial" panose="020B0604020202020204" pitchFamily="34" charset="0"/>
              <a:cs typeface="Arial" panose="020B0604020202020204" pitchFamily="34" charset="0"/>
            </a:endParaRPr>
          </a:p>
          <a:p>
            <a:pPr algn="just"/>
            <a:endParaRPr lang="en-US" sz="3994" b="1" dirty="0">
              <a:solidFill>
                <a:srgbClr val="111969"/>
              </a:solidFill>
              <a:latin typeface="Arial" panose="020B0604020202020204" pitchFamily="34" charset="0"/>
              <a:cs typeface="Arial" panose="020B0604020202020204" pitchFamily="34" charset="0"/>
            </a:endParaRPr>
          </a:p>
          <a:p>
            <a:pPr algn="just"/>
            <a:endParaRPr lang="en-US" sz="3994" b="1" dirty="0">
              <a:solidFill>
                <a:srgbClr val="111969"/>
              </a:solidFill>
              <a:latin typeface="Arial" panose="020B0604020202020204" pitchFamily="34" charset="0"/>
              <a:cs typeface="Arial" panose="020B0604020202020204" pitchFamily="34" charset="0"/>
            </a:endParaRPr>
          </a:p>
          <a:p>
            <a:pPr algn="just"/>
            <a:endParaRPr lang="en-US" sz="3994" b="1" dirty="0">
              <a:solidFill>
                <a:srgbClr val="111969"/>
              </a:solidFill>
              <a:latin typeface="Arial" panose="020B0604020202020204" pitchFamily="34" charset="0"/>
              <a:cs typeface="Arial" panose="020B0604020202020204" pitchFamily="34" charset="0"/>
            </a:endParaRPr>
          </a:p>
          <a:p>
            <a:pPr algn="just"/>
            <a:endParaRPr lang="en-US" sz="3994" b="1" dirty="0">
              <a:solidFill>
                <a:srgbClr val="111969"/>
              </a:solidFill>
              <a:latin typeface="Arial" panose="020B0604020202020204" pitchFamily="34" charset="0"/>
              <a:cs typeface="Arial" panose="020B0604020202020204" pitchFamily="34" charset="0"/>
            </a:endParaRPr>
          </a:p>
          <a:p>
            <a:pPr algn="just"/>
            <a:endParaRPr lang="en-US" sz="3994" b="1" dirty="0">
              <a:solidFill>
                <a:srgbClr val="111969"/>
              </a:solidFill>
              <a:latin typeface="Arial" panose="020B0604020202020204" pitchFamily="34" charset="0"/>
              <a:cs typeface="Arial" panose="020B0604020202020204" pitchFamily="34" charset="0"/>
            </a:endParaRPr>
          </a:p>
          <a:p>
            <a:pPr algn="just"/>
            <a:endParaRPr lang="en-US" sz="3994" b="1" dirty="0">
              <a:solidFill>
                <a:srgbClr val="111969"/>
              </a:solidFill>
              <a:latin typeface="Arial" panose="020B0604020202020204" pitchFamily="34" charset="0"/>
              <a:cs typeface="Arial" panose="020B0604020202020204" pitchFamily="34" charset="0"/>
            </a:endParaRPr>
          </a:p>
          <a:p>
            <a:pPr algn="just"/>
            <a:endParaRPr lang="en-US" sz="3994" b="1" dirty="0">
              <a:solidFill>
                <a:srgbClr val="111969"/>
              </a:solidFill>
              <a:latin typeface="Arial" panose="020B0604020202020204" pitchFamily="34" charset="0"/>
              <a:cs typeface="Arial" panose="020B0604020202020204" pitchFamily="34" charset="0"/>
            </a:endParaRPr>
          </a:p>
          <a:p>
            <a:pPr algn="just"/>
            <a:endParaRPr lang="en-US" sz="3994" b="1" dirty="0">
              <a:solidFill>
                <a:srgbClr val="111969"/>
              </a:solidFill>
              <a:latin typeface="Arial" panose="020B0604020202020204" pitchFamily="34" charset="0"/>
              <a:cs typeface="Arial" panose="020B0604020202020204" pitchFamily="34" charset="0"/>
            </a:endParaRPr>
          </a:p>
          <a:p>
            <a:pPr algn="just"/>
            <a:endParaRPr lang="en-US" sz="3994" b="1" dirty="0">
              <a:solidFill>
                <a:srgbClr val="111969"/>
              </a:solidFill>
              <a:latin typeface="Arial" panose="020B0604020202020204" pitchFamily="34" charset="0"/>
              <a:cs typeface="Arial" panose="020B0604020202020204" pitchFamily="34" charset="0"/>
            </a:endParaRPr>
          </a:p>
          <a:p>
            <a:pPr algn="just"/>
            <a:endParaRPr lang="en-US" sz="3994" b="1" dirty="0">
              <a:solidFill>
                <a:srgbClr val="111969"/>
              </a:solidFill>
              <a:latin typeface="Arial" panose="020B0604020202020204" pitchFamily="34" charset="0"/>
              <a:cs typeface="Arial" panose="020B0604020202020204" pitchFamily="34" charset="0"/>
            </a:endParaRPr>
          </a:p>
          <a:p>
            <a:pPr algn="just"/>
            <a:endParaRPr lang="en-US" sz="3994" b="1" dirty="0">
              <a:solidFill>
                <a:srgbClr val="111969"/>
              </a:solidFill>
              <a:latin typeface="Arial" panose="020B0604020202020204" pitchFamily="34" charset="0"/>
              <a:cs typeface="Arial" panose="020B0604020202020204" pitchFamily="34" charset="0"/>
            </a:endParaRPr>
          </a:p>
          <a:p>
            <a:pPr algn="just"/>
            <a:endParaRPr lang="en-US" sz="3994" b="1" dirty="0">
              <a:solidFill>
                <a:srgbClr val="111969"/>
              </a:solidFill>
              <a:latin typeface="Arial" panose="020B0604020202020204" pitchFamily="34" charset="0"/>
              <a:cs typeface="Arial" panose="020B0604020202020204" pitchFamily="34" charset="0"/>
            </a:endParaRPr>
          </a:p>
          <a:p>
            <a:pPr algn="just"/>
            <a:endParaRPr lang="en-US" sz="3994" b="1" dirty="0">
              <a:solidFill>
                <a:srgbClr val="111969"/>
              </a:solidFill>
              <a:latin typeface="Arial" panose="020B0604020202020204" pitchFamily="34" charset="0"/>
              <a:cs typeface="Arial" panose="020B0604020202020204" pitchFamily="34" charset="0"/>
            </a:endParaRPr>
          </a:p>
          <a:p>
            <a:pPr algn="just"/>
            <a:endParaRPr lang="en-US" sz="3994" b="1" dirty="0">
              <a:solidFill>
                <a:srgbClr val="111969"/>
              </a:solidFill>
              <a:latin typeface="Arial" panose="020B0604020202020204" pitchFamily="34" charset="0"/>
              <a:cs typeface="Arial" panose="020B0604020202020204" pitchFamily="34" charset="0"/>
            </a:endParaRPr>
          </a:p>
          <a:p>
            <a:pPr algn="just"/>
            <a:endParaRPr lang="en-US" sz="3994" b="1" dirty="0">
              <a:solidFill>
                <a:srgbClr val="111969"/>
              </a:solidFill>
              <a:latin typeface="Arial" panose="020B0604020202020204" pitchFamily="34" charset="0"/>
              <a:cs typeface="Arial" panose="020B0604020202020204" pitchFamily="34" charset="0"/>
            </a:endParaRPr>
          </a:p>
          <a:p>
            <a:pPr algn="just"/>
            <a:endParaRPr lang="en-US" sz="3994" b="1" dirty="0">
              <a:solidFill>
                <a:srgbClr val="111969"/>
              </a:solidFill>
              <a:latin typeface="Arial" panose="020B0604020202020204" pitchFamily="34" charset="0"/>
              <a:cs typeface="Arial" panose="020B0604020202020204" pitchFamily="34" charset="0"/>
            </a:endParaRPr>
          </a:p>
          <a:p>
            <a:pPr algn="just"/>
            <a:endParaRPr lang="en-US" sz="3994" b="1" dirty="0">
              <a:solidFill>
                <a:srgbClr val="111969"/>
              </a:solidFill>
              <a:latin typeface="Arial" panose="020B0604020202020204" pitchFamily="34" charset="0"/>
              <a:cs typeface="Arial" panose="020B0604020202020204" pitchFamily="34" charset="0"/>
            </a:endParaRPr>
          </a:p>
          <a:p>
            <a:pPr algn="just"/>
            <a:endParaRPr lang="en-US" sz="3994" b="1" dirty="0">
              <a:solidFill>
                <a:srgbClr val="111969"/>
              </a:solidFill>
              <a:latin typeface="Arial" panose="020B0604020202020204" pitchFamily="34" charset="0"/>
              <a:cs typeface="Arial" panose="020B0604020202020204" pitchFamily="34" charset="0"/>
            </a:endParaRPr>
          </a:p>
          <a:p>
            <a:pPr algn="just"/>
            <a:endParaRPr lang="en-US" sz="3994" b="1" dirty="0">
              <a:solidFill>
                <a:srgbClr val="111969"/>
              </a:solidFill>
              <a:latin typeface="Arial" panose="020B0604020202020204" pitchFamily="34" charset="0"/>
              <a:cs typeface="Arial" panose="020B0604020202020204" pitchFamily="34" charset="0"/>
            </a:endParaRPr>
          </a:p>
          <a:p>
            <a:pPr algn="just"/>
            <a:endParaRPr lang="en-US" sz="2396" b="1" dirty="0">
              <a:latin typeface="Arial" panose="020B0604020202020204" pitchFamily="34" charset="0"/>
              <a:cs typeface="Arial" panose="020B0604020202020204" pitchFamily="34" charset="0"/>
            </a:endParaRPr>
          </a:p>
          <a:p>
            <a:pPr algn="ctr"/>
            <a:r>
              <a:rPr lang="en-US" sz="2200" b="1" dirty="0">
                <a:solidFill>
                  <a:srgbClr val="1D2BB3"/>
                </a:solidFill>
                <a:latin typeface="Arial" panose="020B0604020202020204" pitchFamily="34" charset="0"/>
                <a:cs typeface="Arial" panose="020B0604020202020204" pitchFamily="34" charset="0"/>
              </a:rPr>
              <a:t>Figure 1: Possible layout options</a:t>
            </a:r>
          </a:p>
          <a:p>
            <a:pPr algn="just" defTabSz="2396860">
              <a:tabLst>
                <a:tab pos="9587441" algn="l"/>
              </a:tabLst>
            </a:pPr>
            <a:endParaRPr lang="en-US" sz="1199" b="1" dirty="0">
              <a:solidFill>
                <a:srgbClr val="000066"/>
              </a:solidFill>
              <a:latin typeface="Arial" panose="020B0604020202020204" pitchFamily="34" charset="0"/>
              <a:cs typeface="Arial" panose="020B0604020202020204" pitchFamily="34" charset="0"/>
            </a:endParaRPr>
          </a:p>
          <a:p>
            <a:pPr algn="just" defTabSz="2396860">
              <a:tabLst>
                <a:tab pos="9587441" algn="l"/>
              </a:tabLst>
            </a:pPr>
            <a:endParaRPr lang="en-US" sz="3390" b="1" dirty="0">
              <a:solidFill>
                <a:srgbClr val="000066"/>
              </a:solidFill>
              <a:latin typeface="Arial" panose="020B0604020202020204" pitchFamily="34" charset="0"/>
              <a:cs typeface="Arial" panose="020B0604020202020204" pitchFamily="34" charset="0"/>
            </a:endParaRPr>
          </a:p>
          <a:p>
            <a:pPr algn="just" defTabSz="2396860">
              <a:tabLst>
                <a:tab pos="9587441" algn="l"/>
              </a:tabLst>
            </a:pPr>
            <a:endParaRPr lang="en-US" sz="3390" b="1" dirty="0">
              <a:solidFill>
                <a:srgbClr val="000066"/>
              </a:solidFill>
              <a:latin typeface="Arial" panose="020B0604020202020204" pitchFamily="34" charset="0"/>
              <a:cs typeface="Arial" panose="020B0604020202020204" pitchFamily="34" charset="0"/>
            </a:endParaRPr>
          </a:p>
          <a:p>
            <a:pPr algn="just" defTabSz="2396860">
              <a:tabLst>
                <a:tab pos="9587441" algn="l"/>
              </a:tabLst>
            </a:pPr>
            <a:r>
              <a:rPr lang="en-US" sz="3400" b="1" dirty="0">
                <a:solidFill>
                  <a:srgbClr val="000066"/>
                </a:solidFill>
                <a:latin typeface="Arial" panose="020B0604020202020204" pitchFamily="34" charset="0"/>
                <a:cs typeface="Arial" panose="020B0604020202020204" pitchFamily="34" charset="0"/>
              </a:rPr>
              <a:t>Fonts:</a:t>
            </a:r>
          </a:p>
          <a:p>
            <a:pPr algn="just" defTabSz="2396860">
              <a:tabLst>
                <a:tab pos="9587441" algn="l"/>
              </a:tabLst>
            </a:pPr>
            <a:endParaRPr lang="en-US" sz="3390" b="1" dirty="0">
              <a:solidFill>
                <a:srgbClr val="000066"/>
              </a:solidFill>
              <a:latin typeface="Arial" panose="020B0604020202020204" pitchFamily="34" charset="0"/>
              <a:cs typeface="Arial" panose="020B0604020202020204" pitchFamily="34" charset="0"/>
            </a:endParaRPr>
          </a:p>
          <a:p>
            <a:pPr algn="just" defTabSz="2396860">
              <a:tabLst>
                <a:tab pos="9587441" algn="l"/>
              </a:tabLst>
            </a:pPr>
            <a:r>
              <a:rPr lang="en-US" sz="3400" b="1" dirty="0">
                <a:solidFill>
                  <a:srgbClr val="000066"/>
                </a:solidFill>
                <a:latin typeface="Arial" panose="020B0604020202020204" pitchFamily="34" charset="0"/>
                <a:cs typeface="Arial" panose="020B0604020202020204" pitchFamily="34" charset="0"/>
              </a:rPr>
              <a:t>Main Headings (Arial: </a:t>
            </a:r>
            <a:r>
              <a:rPr lang="en-US" sz="3400" b="1" dirty="0" smtClean="0">
                <a:solidFill>
                  <a:srgbClr val="000066"/>
                </a:solidFill>
                <a:latin typeface="Arial" panose="020B0604020202020204" pitchFamily="34" charset="0"/>
                <a:cs typeface="Arial" panose="020B0604020202020204" pitchFamily="34" charset="0"/>
              </a:rPr>
              <a:t>34 </a:t>
            </a:r>
            <a:r>
              <a:rPr lang="en-US" sz="3400" b="1" dirty="0">
                <a:solidFill>
                  <a:srgbClr val="000066"/>
                </a:solidFill>
                <a:latin typeface="Arial" panose="020B0604020202020204" pitchFamily="34" charset="0"/>
                <a:cs typeface="Arial" panose="020B0604020202020204" pitchFamily="34" charset="0"/>
              </a:rPr>
              <a:t>Points, Bold)</a:t>
            </a:r>
          </a:p>
          <a:p>
            <a:pPr algn="just" defTabSz="2396860">
              <a:tabLst>
                <a:tab pos="9587441" algn="l"/>
              </a:tabLst>
            </a:pPr>
            <a:endParaRPr lang="en-US" sz="3595" b="1" dirty="0">
              <a:solidFill>
                <a:srgbClr val="000066"/>
              </a:solidFill>
              <a:latin typeface="Arial" panose="020B0604020202020204" pitchFamily="34" charset="0"/>
              <a:cs typeface="Arial" panose="020B0604020202020204" pitchFamily="34" charset="0"/>
            </a:endParaRPr>
          </a:p>
          <a:p>
            <a:pPr algn="just" defTabSz="2396860">
              <a:tabLst>
                <a:tab pos="9587441" algn="l"/>
              </a:tabLst>
            </a:pPr>
            <a:r>
              <a:rPr lang="en-US" sz="2800" b="1" dirty="0">
                <a:solidFill>
                  <a:srgbClr val="000066"/>
                </a:solidFill>
                <a:latin typeface="Arial" panose="020B0604020202020204" pitchFamily="34" charset="0"/>
                <a:cs typeface="Arial" panose="020B0604020202020204" pitchFamily="34" charset="0"/>
              </a:rPr>
              <a:t>Sub Headings (Arial: </a:t>
            </a:r>
            <a:r>
              <a:rPr lang="en-US" sz="2800" b="1" dirty="0" smtClean="0">
                <a:solidFill>
                  <a:srgbClr val="000066"/>
                </a:solidFill>
                <a:latin typeface="Arial" panose="020B0604020202020204" pitchFamily="34" charset="0"/>
                <a:cs typeface="Arial" panose="020B0604020202020204" pitchFamily="34" charset="0"/>
              </a:rPr>
              <a:t>28 </a:t>
            </a:r>
            <a:r>
              <a:rPr lang="en-US" sz="2800" b="1" dirty="0">
                <a:solidFill>
                  <a:srgbClr val="000066"/>
                </a:solidFill>
                <a:latin typeface="Arial" panose="020B0604020202020204" pitchFamily="34" charset="0"/>
                <a:cs typeface="Arial" panose="020B0604020202020204" pitchFamily="34" charset="0"/>
              </a:rPr>
              <a:t>Points, Bold)</a:t>
            </a:r>
          </a:p>
          <a:p>
            <a:pPr algn="just" defTabSz="2396860">
              <a:tabLst>
                <a:tab pos="9587441" algn="l"/>
              </a:tabLst>
            </a:pPr>
            <a:endParaRPr lang="en-US" sz="2796" dirty="0">
              <a:solidFill>
                <a:srgbClr val="000000"/>
              </a:solidFill>
              <a:latin typeface="Arial" panose="020B0604020202020204" pitchFamily="34" charset="0"/>
              <a:cs typeface="Arial" panose="020B0604020202020204" pitchFamily="34" charset="0"/>
            </a:endParaRPr>
          </a:p>
          <a:p>
            <a:pPr algn="just" defTabSz="2396860">
              <a:tabLst>
                <a:tab pos="9587441" algn="l"/>
              </a:tabLst>
            </a:pPr>
            <a:r>
              <a:rPr lang="en-US" sz="2500" dirty="0">
                <a:solidFill>
                  <a:srgbClr val="000000"/>
                </a:solidFill>
                <a:latin typeface="Arial" panose="020B0604020202020204" pitchFamily="34" charset="0"/>
                <a:cs typeface="Arial" panose="020B0604020202020204" pitchFamily="34" charset="0"/>
              </a:rPr>
              <a:t>Body (Arial: </a:t>
            </a:r>
            <a:r>
              <a:rPr lang="en-US" sz="2500" dirty="0" smtClean="0">
                <a:solidFill>
                  <a:srgbClr val="000000"/>
                </a:solidFill>
                <a:latin typeface="Arial" panose="020B0604020202020204" pitchFamily="34" charset="0"/>
                <a:cs typeface="Arial" panose="020B0604020202020204" pitchFamily="34" charset="0"/>
              </a:rPr>
              <a:t>25 </a:t>
            </a:r>
            <a:r>
              <a:rPr lang="en-US" sz="2500" dirty="0">
                <a:solidFill>
                  <a:srgbClr val="000000"/>
                </a:solidFill>
                <a:latin typeface="Arial" panose="020B0604020202020204" pitchFamily="34" charset="0"/>
                <a:cs typeface="Arial" panose="020B0604020202020204" pitchFamily="34" charset="0"/>
              </a:rPr>
              <a:t>Points). Line spacing can be adjusted according your poster content.</a:t>
            </a:r>
          </a:p>
          <a:p>
            <a:pPr algn="just" defTabSz="2396860">
              <a:tabLst>
                <a:tab pos="9587441" algn="l"/>
              </a:tabLst>
            </a:pPr>
            <a:endParaRPr lang="en-US" sz="3390" b="1" dirty="0">
              <a:solidFill>
                <a:srgbClr val="000066"/>
              </a:solidFill>
              <a:latin typeface="Arial" panose="020B0604020202020204" pitchFamily="34" charset="0"/>
              <a:cs typeface="Arial" panose="020B0604020202020204" pitchFamily="34" charset="0"/>
            </a:endParaRPr>
          </a:p>
          <a:p>
            <a:pPr algn="just"/>
            <a:endParaRPr lang="en-US" sz="2796" dirty="0">
              <a:latin typeface="Arial" panose="020B0604020202020204" pitchFamily="34" charset="0"/>
              <a:cs typeface="Arial" panose="020B0604020202020204" pitchFamily="34" charset="0"/>
            </a:endParaRPr>
          </a:p>
          <a:p>
            <a:pPr algn="just"/>
            <a:endParaRPr lang="en-US" sz="1199" dirty="0">
              <a:latin typeface="Arial" panose="020B0604020202020204" pitchFamily="34" charset="0"/>
              <a:cs typeface="Arial" panose="020B0604020202020204" pitchFamily="34" charset="0"/>
            </a:endParaRPr>
          </a:p>
        </p:txBody>
      </p:sp>
      <p:sp>
        <p:nvSpPr>
          <p:cNvPr id="3" name="Rectangle 2"/>
          <p:cNvSpPr/>
          <p:nvPr/>
        </p:nvSpPr>
        <p:spPr>
          <a:xfrm>
            <a:off x="322936" y="24746832"/>
            <a:ext cx="10242547" cy="4063227"/>
          </a:xfrm>
          <a:prstGeom prst="rect">
            <a:avLst/>
          </a:prstGeom>
          <a:noFill/>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lang="en-AU" sz="3445"/>
          </a:p>
        </p:txBody>
      </p:sp>
      <p:sp>
        <p:nvSpPr>
          <p:cNvPr id="11" name="TextBox 10"/>
          <p:cNvSpPr txBox="1"/>
          <p:nvPr/>
        </p:nvSpPr>
        <p:spPr>
          <a:xfrm>
            <a:off x="18197543" y="1691315"/>
            <a:ext cx="1940368" cy="1383071"/>
          </a:xfrm>
          <a:prstGeom prst="rect">
            <a:avLst/>
          </a:prstGeom>
          <a:noFill/>
        </p:spPr>
        <p:txBody>
          <a:bodyPr wrap="square" rtlCol="0">
            <a:spAutoFit/>
          </a:bodyPr>
          <a:lstStyle/>
          <a:p>
            <a:pPr algn="ctr"/>
            <a:r>
              <a:rPr lang="en-AU" sz="2796" dirty="0">
                <a:latin typeface="Arial" panose="020B0604020202020204" pitchFamily="34" charset="0"/>
                <a:cs typeface="Arial" panose="020B0604020202020204" pitchFamily="34" charset="0"/>
              </a:rPr>
              <a:t>Your Institution</a:t>
            </a:r>
          </a:p>
          <a:p>
            <a:pPr algn="ctr"/>
            <a:r>
              <a:rPr lang="en-AU" sz="2796" dirty="0">
                <a:latin typeface="Arial" panose="020B0604020202020204" pitchFamily="34" charset="0"/>
                <a:cs typeface="Arial" panose="020B0604020202020204" pitchFamily="34" charset="0"/>
              </a:rPr>
              <a:t>Logo</a:t>
            </a:r>
          </a:p>
        </p:txBody>
      </p:sp>
      <p:grpSp>
        <p:nvGrpSpPr>
          <p:cNvPr id="23" name="Group 22"/>
          <p:cNvGrpSpPr/>
          <p:nvPr/>
        </p:nvGrpSpPr>
        <p:grpSpPr>
          <a:xfrm>
            <a:off x="600228" y="10925190"/>
            <a:ext cx="8921874" cy="12680101"/>
            <a:chOff x="695956" y="14355766"/>
            <a:chExt cx="8934438" cy="12697957"/>
          </a:xfrm>
        </p:grpSpPr>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956" y="14355766"/>
              <a:ext cx="4320000" cy="6115726"/>
            </a:xfrm>
            <a:prstGeom prst="rect">
              <a:avLst/>
            </a:prstGeom>
            <a:ln>
              <a:solidFill>
                <a:schemeClr val="tx1">
                  <a:lumMod val="50000"/>
                  <a:lumOff val="50000"/>
                </a:schemeClr>
              </a:solidFill>
            </a:ln>
          </p:spPr>
        </p:pic>
        <p:pic>
          <p:nvPicPr>
            <p:cNvPr id="19" name="Picture 1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10394" y="20937998"/>
              <a:ext cx="4320000" cy="6115725"/>
            </a:xfrm>
            <a:prstGeom prst="rect">
              <a:avLst/>
            </a:prstGeom>
            <a:ln>
              <a:solidFill>
                <a:schemeClr val="tx1">
                  <a:lumMod val="50000"/>
                  <a:lumOff val="50000"/>
                </a:schemeClr>
              </a:solidFill>
            </a:ln>
          </p:spPr>
        </p:pic>
        <p:pic>
          <p:nvPicPr>
            <p:cNvPr id="20" name="Picture 1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5956" y="20937998"/>
              <a:ext cx="4320000" cy="6115725"/>
            </a:xfrm>
            <a:prstGeom prst="rect">
              <a:avLst/>
            </a:prstGeom>
            <a:ln>
              <a:solidFill>
                <a:schemeClr val="tx1">
                  <a:lumMod val="50000"/>
                  <a:lumOff val="50000"/>
                </a:schemeClr>
              </a:solidFill>
            </a:ln>
          </p:spPr>
        </p:pic>
        <p:pic>
          <p:nvPicPr>
            <p:cNvPr id="21" name="Picture 2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10394" y="14355768"/>
              <a:ext cx="4320000" cy="6115724"/>
            </a:xfrm>
            <a:prstGeom prst="rect">
              <a:avLst/>
            </a:prstGeom>
            <a:ln>
              <a:solidFill>
                <a:schemeClr val="tx1">
                  <a:lumMod val="50000"/>
                  <a:lumOff val="50000"/>
                </a:schemeClr>
              </a:solidFill>
            </a:ln>
          </p:spPr>
        </p:pic>
      </p:grpSp>
      <p:sp>
        <p:nvSpPr>
          <p:cNvPr id="2" name="Rectangle 1"/>
          <p:cNvSpPr/>
          <p:nvPr/>
        </p:nvSpPr>
        <p:spPr>
          <a:xfrm>
            <a:off x="11080899" y="5364226"/>
            <a:ext cx="9916564" cy="11730840"/>
          </a:xfrm>
          <a:prstGeom prst="rect">
            <a:avLst/>
          </a:prstGeom>
        </p:spPr>
        <p:txBody>
          <a:bodyPr>
            <a:spAutoFit/>
          </a:bodyPr>
          <a:lstStyle/>
          <a:p>
            <a:r>
              <a:rPr lang="en-US" sz="3400" b="1" dirty="0">
                <a:solidFill>
                  <a:srgbClr val="111969"/>
                </a:solidFill>
                <a:latin typeface="Arial" panose="020B0604020202020204" pitchFamily="34" charset="0"/>
                <a:cs typeface="Arial" panose="020B0604020202020204" pitchFamily="34" charset="0"/>
              </a:rPr>
              <a:t>Content:</a:t>
            </a:r>
          </a:p>
          <a:p>
            <a:pPr algn="just"/>
            <a:endParaRPr lang="en-US" sz="2543" dirty="0">
              <a:solidFill>
                <a:srgbClr val="000000"/>
              </a:solidFill>
              <a:latin typeface="Arial" panose="020B0604020202020204" pitchFamily="34" charset="0"/>
              <a:cs typeface="Arial" panose="020B0604020202020204" pitchFamily="34" charset="0"/>
            </a:endParaRPr>
          </a:p>
          <a:p>
            <a:pPr marL="403650" indent="-403650" algn="just">
              <a:spcAft>
                <a:spcPts val="1271"/>
              </a:spcAft>
              <a:buFont typeface="Wingdings" panose="05000000000000000000" pitchFamily="2" charset="2"/>
              <a:buChar char="Ø"/>
            </a:pPr>
            <a:r>
              <a:rPr lang="en-AU" sz="2500" dirty="0">
                <a:solidFill>
                  <a:srgbClr val="000000"/>
                </a:solidFill>
                <a:latin typeface="Arial" panose="020B0604020202020204" pitchFamily="34" charset="0"/>
                <a:cs typeface="Arial" panose="020B0604020202020204" pitchFamily="34" charset="0"/>
              </a:rPr>
              <a:t>The message that your poster contains should be </a:t>
            </a:r>
            <a:r>
              <a:rPr lang="en-AU" sz="2500" i="1" u="sng" dirty="0">
                <a:solidFill>
                  <a:srgbClr val="1D2BB3"/>
                </a:solidFill>
                <a:latin typeface="Arial" panose="020B0604020202020204" pitchFamily="34" charset="0"/>
                <a:cs typeface="Arial" panose="020B0604020202020204" pitchFamily="34" charset="0"/>
              </a:rPr>
              <a:t>clear and understandable without the requirement of oral explanation</a:t>
            </a:r>
            <a:r>
              <a:rPr lang="en-AU" sz="2500" dirty="0">
                <a:solidFill>
                  <a:srgbClr val="000000"/>
                </a:solidFill>
                <a:latin typeface="Arial" panose="020B0604020202020204" pitchFamily="34" charset="0"/>
                <a:cs typeface="Arial" panose="020B0604020202020204" pitchFamily="34" charset="0"/>
              </a:rPr>
              <a:t>. If relevant, methods should be presented simply and concisely.</a:t>
            </a:r>
          </a:p>
          <a:p>
            <a:pPr marL="403650" indent="-403650" algn="just">
              <a:spcAft>
                <a:spcPts val="1271"/>
              </a:spcAft>
              <a:buFont typeface="Wingdings" panose="05000000000000000000" pitchFamily="2" charset="2"/>
              <a:buChar char="Ø"/>
            </a:pPr>
            <a:r>
              <a:rPr lang="en-AU" sz="2500" dirty="0">
                <a:solidFill>
                  <a:srgbClr val="000000"/>
                </a:solidFill>
                <a:latin typeface="Arial" panose="020B0604020202020204" pitchFamily="34" charset="0"/>
                <a:cs typeface="Arial" panose="020B0604020202020204" pitchFamily="34" charset="0"/>
              </a:rPr>
              <a:t>After the title, the two most important panels are the Introduction and the Conclusion. On the basis of these two panels, a reader will decide whether to consider the poster details and perhaps talk to the presenter. These panels need to be </a:t>
            </a:r>
            <a:r>
              <a:rPr lang="en-AU" sz="2500" i="1" u="sng" dirty="0">
                <a:solidFill>
                  <a:srgbClr val="1D2BB3"/>
                </a:solidFill>
                <a:latin typeface="Arial" panose="020B0604020202020204" pitchFamily="34" charset="0"/>
                <a:cs typeface="Arial" panose="020B0604020202020204" pitchFamily="34" charset="0"/>
              </a:rPr>
              <a:t>very simple, concise and visually attractive.</a:t>
            </a:r>
          </a:p>
          <a:p>
            <a:pPr marL="403650" indent="-403650" algn="just">
              <a:spcAft>
                <a:spcPts val="1271"/>
              </a:spcAft>
              <a:buFont typeface="Wingdings" panose="05000000000000000000" pitchFamily="2" charset="2"/>
              <a:buChar char="Ø"/>
            </a:pPr>
            <a:r>
              <a:rPr lang="en-AU" sz="2500" dirty="0">
                <a:solidFill>
                  <a:srgbClr val="000000"/>
                </a:solidFill>
                <a:latin typeface="Arial" panose="020B0604020202020204" pitchFamily="34" charset="0"/>
                <a:cs typeface="Arial" panose="020B0604020202020204" pitchFamily="34" charset="0"/>
              </a:rPr>
              <a:t>Results should be presented graphically if possible. Avoid large tables of data. Results should be in line with those originally submitted in your paper.</a:t>
            </a:r>
          </a:p>
          <a:p>
            <a:pPr marL="403650" indent="-403650" algn="just">
              <a:spcAft>
                <a:spcPts val="1271"/>
              </a:spcAft>
              <a:buFont typeface="Wingdings" panose="05000000000000000000" pitchFamily="2" charset="2"/>
              <a:buChar char="Ø"/>
            </a:pPr>
            <a:r>
              <a:rPr lang="en-AU" sz="2500" dirty="0">
                <a:solidFill>
                  <a:srgbClr val="000000"/>
                </a:solidFill>
                <a:latin typeface="Arial" panose="020B0604020202020204" pitchFamily="34" charset="0"/>
                <a:cs typeface="Arial" panose="020B0604020202020204" pitchFamily="34" charset="0"/>
              </a:rPr>
              <a:t>Use pictures, symbols and colour. Figure legends are essential and should be short but informative. </a:t>
            </a:r>
          </a:p>
          <a:p>
            <a:pPr marL="403650" indent="-403650" algn="just">
              <a:spcAft>
                <a:spcPts val="1271"/>
              </a:spcAft>
              <a:buFont typeface="Wingdings" panose="05000000000000000000" pitchFamily="2" charset="2"/>
              <a:buChar char="Ø"/>
            </a:pPr>
            <a:r>
              <a:rPr lang="en-AU" sz="2500" dirty="0">
                <a:solidFill>
                  <a:srgbClr val="000000"/>
                </a:solidFill>
                <a:latin typeface="Arial" panose="020B0604020202020204" pitchFamily="34" charset="0"/>
                <a:cs typeface="Arial" panose="020B0604020202020204" pitchFamily="34" charset="0"/>
              </a:rPr>
              <a:t>If using graphs, they should have a short heading </a:t>
            </a:r>
            <a:r>
              <a:rPr lang="en-AU" sz="2200" b="1" dirty="0">
                <a:solidFill>
                  <a:srgbClr val="1D2BB3"/>
                </a:solidFill>
                <a:latin typeface="Arial" panose="020B0604020202020204" pitchFamily="34" charset="0"/>
                <a:cs typeface="Arial" panose="020B0604020202020204" pitchFamily="34" charset="0"/>
              </a:rPr>
              <a:t>(</a:t>
            </a:r>
            <a:r>
              <a:rPr lang="en-US" sz="2200" b="1" dirty="0">
                <a:solidFill>
                  <a:srgbClr val="1D2BB3"/>
                </a:solidFill>
                <a:latin typeface="Arial" panose="020B0604020202020204" pitchFamily="34" charset="0"/>
                <a:cs typeface="Arial" panose="020B0604020202020204" pitchFamily="34" charset="0"/>
              </a:rPr>
              <a:t>Use Arial </a:t>
            </a:r>
            <a:r>
              <a:rPr lang="en-US" sz="2200" b="1" dirty="0" smtClean="0">
                <a:solidFill>
                  <a:srgbClr val="1D2BB3"/>
                </a:solidFill>
                <a:latin typeface="Arial" panose="020B0604020202020204" pitchFamily="34" charset="0"/>
                <a:cs typeface="Arial" panose="020B0604020202020204" pitchFamily="34" charset="0"/>
              </a:rPr>
              <a:t>22 </a:t>
            </a:r>
            <a:r>
              <a:rPr lang="en-US" sz="2200" b="1" dirty="0">
                <a:solidFill>
                  <a:srgbClr val="1D2BB3"/>
                </a:solidFill>
                <a:latin typeface="Arial" panose="020B0604020202020204" pitchFamily="34" charset="0"/>
                <a:cs typeface="Arial" panose="020B0604020202020204" pitchFamily="34" charset="0"/>
              </a:rPr>
              <a:t>points, bold).</a:t>
            </a:r>
            <a:r>
              <a:rPr lang="en-AU" sz="2200" dirty="0">
                <a:solidFill>
                  <a:srgbClr val="000000"/>
                </a:solidFill>
                <a:latin typeface="Arial" panose="020B0604020202020204" pitchFamily="34" charset="0"/>
                <a:cs typeface="Arial" panose="020B0604020202020204" pitchFamily="34" charset="0"/>
              </a:rPr>
              <a:t> </a:t>
            </a:r>
          </a:p>
          <a:p>
            <a:pPr marL="403650" indent="-403650" algn="just">
              <a:spcAft>
                <a:spcPts val="1271"/>
              </a:spcAft>
              <a:buFont typeface="Wingdings" panose="05000000000000000000" pitchFamily="2" charset="2"/>
              <a:buChar char="Ø"/>
            </a:pPr>
            <a:r>
              <a:rPr lang="en-AU" sz="2500" dirty="0">
                <a:solidFill>
                  <a:srgbClr val="000000"/>
                </a:solidFill>
                <a:latin typeface="Arial" panose="020B0604020202020204" pitchFamily="34" charset="0"/>
                <a:cs typeface="Arial" panose="020B0604020202020204" pitchFamily="34" charset="0"/>
              </a:rPr>
              <a:t>For visual effect, we recommend that graphs and photographs be no smaller than 12cm x 18cm.</a:t>
            </a:r>
          </a:p>
          <a:p>
            <a:pPr marL="403650" indent="-403650" algn="just">
              <a:spcAft>
                <a:spcPts val="1271"/>
              </a:spcAft>
              <a:buFont typeface="Wingdings" panose="05000000000000000000" pitchFamily="2" charset="2"/>
              <a:buChar char="Ø"/>
            </a:pPr>
            <a:r>
              <a:rPr lang="en-AU" sz="2500" dirty="0">
                <a:solidFill>
                  <a:srgbClr val="000000"/>
                </a:solidFill>
                <a:latin typeface="Arial" panose="020B0604020202020204" pitchFamily="34" charset="0"/>
                <a:cs typeface="Arial" panose="020B0604020202020204" pitchFamily="34" charset="0"/>
              </a:rPr>
              <a:t>You may include an </a:t>
            </a:r>
            <a:r>
              <a:rPr lang="en-US" sz="2000" b="1" dirty="0">
                <a:solidFill>
                  <a:srgbClr val="111969"/>
                </a:solidFill>
                <a:latin typeface="Arial" panose="020B0604020202020204" pitchFamily="34" charset="0"/>
                <a:cs typeface="Arial" panose="020B0604020202020204" pitchFamily="34" charset="0"/>
              </a:rPr>
              <a:t>Acknowledgments (Arial 28 points, bold) </a:t>
            </a:r>
            <a:r>
              <a:rPr lang="en-US" dirty="0">
                <a:latin typeface="Arial" panose="020B0604020202020204" pitchFamily="34" charset="0"/>
                <a:cs typeface="Arial" panose="020B0604020202020204" pitchFamily="34" charset="0"/>
              </a:rPr>
              <a:t>[text Arial </a:t>
            </a:r>
            <a:r>
              <a:rPr lang="en-US" dirty="0" smtClean="0">
                <a:latin typeface="Arial" panose="020B0604020202020204" pitchFamily="34" charset="0"/>
                <a:cs typeface="Arial" panose="020B0604020202020204" pitchFamily="34" charset="0"/>
              </a:rPr>
              <a:t>18 </a:t>
            </a:r>
            <a:r>
              <a:rPr lang="en-US" dirty="0">
                <a:latin typeface="Arial" panose="020B0604020202020204" pitchFamily="34" charset="0"/>
                <a:cs typeface="Arial" panose="020B0604020202020204" pitchFamily="34" charset="0"/>
              </a:rPr>
              <a:t>points]</a:t>
            </a:r>
            <a:r>
              <a:rPr lang="en-US" sz="1695" dirty="0">
                <a:latin typeface="Arial" panose="020B0604020202020204" pitchFamily="34" charset="0"/>
                <a:cs typeface="Arial" panose="020B0604020202020204" pitchFamily="34" charset="0"/>
              </a:rPr>
              <a:t> </a:t>
            </a:r>
            <a:r>
              <a:rPr lang="en-US" sz="2500" dirty="0">
                <a:latin typeface="Arial" panose="020B0604020202020204" pitchFamily="34" charset="0"/>
                <a:cs typeface="Arial" panose="020B0604020202020204" pitchFamily="34" charset="0"/>
              </a:rPr>
              <a:t>and</a:t>
            </a:r>
            <a:r>
              <a:rPr lang="en-US" sz="2543" dirty="0">
                <a:latin typeface="Arial" panose="020B0604020202020204" pitchFamily="34" charset="0"/>
                <a:cs typeface="Arial" panose="020B0604020202020204" pitchFamily="34" charset="0"/>
              </a:rPr>
              <a:t> </a:t>
            </a:r>
            <a:r>
              <a:rPr lang="en-US" sz="2000" b="1" dirty="0">
                <a:solidFill>
                  <a:srgbClr val="111969"/>
                </a:solidFill>
                <a:latin typeface="Arial" panose="020B0604020202020204" pitchFamily="34" charset="0"/>
                <a:cs typeface="Arial" panose="020B0604020202020204" pitchFamily="34" charset="0"/>
              </a:rPr>
              <a:t>References (Arial 28 points, bold) </a:t>
            </a:r>
            <a:r>
              <a:rPr lang="en-US" dirty="0">
                <a:latin typeface="Arial" panose="020B0604020202020204" pitchFamily="34" charset="0"/>
                <a:cs typeface="Arial" panose="020B0604020202020204" pitchFamily="34" charset="0"/>
              </a:rPr>
              <a:t>[text Arial </a:t>
            </a:r>
            <a:r>
              <a:rPr lang="en-US" dirty="0" smtClean="0">
                <a:latin typeface="Arial" panose="020B0604020202020204" pitchFamily="34" charset="0"/>
                <a:cs typeface="Arial" panose="020B0604020202020204" pitchFamily="34" charset="0"/>
              </a:rPr>
              <a:t>18 </a:t>
            </a:r>
            <a:r>
              <a:rPr lang="en-US" dirty="0">
                <a:latin typeface="Arial" panose="020B0604020202020204" pitchFamily="34" charset="0"/>
                <a:cs typeface="Arial" panose="020B0604020202020204" pitchFamily="34" charset="0"/>
              </a:rPr>
              <a:t>points] </a:t>
            </a:r>
            <a:endParaRPr lang="en-AU" dirty="0">
              <a:latin typeface="Arial" panose="020B0604020202020204" pitchFamily="34" charset="0"/>
              <a:cs typeface="Arial" panose="020B0604020202020204" pitchFamily="34" charset="0"/>
            </a:endParaRPr>
          </a:p>
          <a:p>
            <a:pPr marL="403650" indent="-403650" algn="just">
              <a:spcAft>
                <a:spcPts val="1271"/>
              </a:spcAft>
              <a:buFont typeface="Wingdings" panose="05000000000000000000" pitchFamily="2" charset="2"/>
              <a:buChar char="Ø"/>
            </a:pPr>
            <a:r>
              <a:rPr lang="en-AU" sz="2500" dirty="0">
                <a:solidFill>
                  <a:srgbClr val="000000"/>
                </a:solidFill>
                <a:latin typeface="Arial" panose="020B0604020202020204" pitchFamily="34" charset="0"/>
                <a:cs typeface="Arial" panose="020B0604020202020204" pitchFamily="34" charset="0"/>
              </a:rPr>
              <a:t>Use the space to attract your audience for discussion, not to present complex details of methods and results.</a:t>
            </a:r>
          </a:p>
          <a:p>
            <a:pPr marL="403650" indent="-403650" algn="just">
              <a:spcAft>
                <a:spcPts val="1271"/>
              </a:spcAft>
              <a:buFont typeface="Wingdings" panose="05000000000000000000" pitchFamily="2" charset="2"/>
              <a:buChar char="Ø"/>
            </a:pPr>
            <a:r>
              <a:rPr lang="en-AU" sz="2500" dirty="0">
                <a:solidFill>
                  <a:srgbClr val="1D2BB3"/>
                </a:solidFill>
                <a:latin typeface="Arial" panose="020B0604020202020204" pitchFamily="34" charset="0"/>
                <a:cs typeface="Arial" panose="020B0604020202020204" pitchFamily="34" charset="0"/>
              </a:rPr>
              <a:t>Posters will be available for viewing for the duration of the conference. An interactive poster review session will be specified in the conference programme.</a:t>
            </a:r>
          </a:p>
        </p:txBody>
      </p:sp>
    </p:spTree>
    <p:extLst>
      <p:ext uri="{BB962C8B-B14F-4D97-AF65-F5344CB8AC3E}">
        <p14:creationId xmlns:p14="http://schemas.microsoft.com/office/powerpoint/2010/main" val="42063186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159</TotalTime>
  <Words>452</Words>
  <Application>Microsoft Office PowerPoint</Application>
  <PresentationFormat>Custom</PresentationFormat>
  <Paragraphs>56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Arial-BoldMT</vt:lpstr>
      <vt:lpstr>Arial</vt:lpstr>
      <vt:lpstr>Calibri</vt:lpstr>
      <vt:lpstr>Calibri Light</vt:lpstr>
      <vt:lpstr>Wingdings</vt:lpstr>
      <vt:lpstr>Office Theme</vt:lpstr>
      <vt:lpstr>PowerPoint Presentation</vt:lpstr>
    </vt:vector>
  </TitlesOfParts>
  <Company>Monash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Author</dc:creator>
  <cp:lastModifiedBy>Ayal Maneth Wanniarachchi</cp:lastModifiedBy>
  <cp:revision>30</cp:revision>
  <dcterms:created xsi:type="dcterms:W3CDTF">2016-06-28T03:14:28Z</dcterms:created>
  <dcterms:modified xsi:type="dcterms:W3CDTF">2018-08-08T04:33:34Z</dcterms:modified>
</cp:coreProperties>
</file>